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59" r:id="rId8"/>
    <p:sldId id="266" r:id="rId9"/>
    <p:sldId id="260" r:id="rId10"/>
    <p:sldId id="267" r:id="rId11"/>
    <p:sldId id="268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C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CBF90-4557-4658-B1B6-5A3F9AE5C656}" type="datetimeFigureOut">
              <a:rPr lang="zh-TW" altLang="en-US" smtClean="0"/>
              <a:pPr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-500098" y="4071942"/>
            <a:ext cx="10501386" cy="15716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7772400" cy="1185874"/>
          </a:xfrm>
        </p:spPr>
        <p:txBody>
          <a:bodyPr>
            <a:normAutofit/>
          </a:bodyPr>
          <a:lstStyle/>
          <a:p>
            <a:pPr algn="l"/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期刊：</a:t>
            </a:r>
            <a:r>
              <a:rPr lang="en-US" altLang="zh-TW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Transportation Research Part 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F</a:t>
            </a:r>
          </a:p>
          <a:p>
            <a:pPr algn="l"/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作者：</a:t>
            </a:r>
            <a:r>
              <a:rPr lang="en-US" altLang="zh-TW" sz="2000" dirty="0" err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Gemma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F. Briggs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 Graham J. Hole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 Michael F. Land</a:t>
            </a:r>
          </a:p>
          <a:p>
            <a:pPr algn="l"/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學生：林怡儒</a:t>
            </a:r>
            <a:endParaRPr lang="en-US" altLang="zh-TW" sz="20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500098" y="1714488"/>
            <a:ext cx="10072758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501122" cy="1470025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Imagery-inducing distraction leads to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cognitive </a:t>
            </a:r>
            <a:r>
              <a:rPr lang="en-US" altLang="zh-TW" sz="2400" dirty="0" err="1" smtClean="0">
                <a:latin typeface="微軟正黑體" pitchFamily="34" charset="-120"/>
                <a:ea typeface="微軟正黑體" pitchFamily="34" charset="-120"/>
              </a:rPr>
              <a:t>tunnelling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and deteriorated driving performance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Result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眼球追蹤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在定影變異數中，兩組受測者有顯著差異。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無分心受測者變異數大於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無分心受測者，眼球移動是增加的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受測者則相反是減少的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無分心受測者雖然在偵測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peripheral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時使用最少移動但變異數仍比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受測者大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786190"/>
            <a:ext cx="4500594" cy="242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Result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Looked but failed to see errors (LBFS)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受測者看到危險卻無反應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受測者失誤率大於無分心受測者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Peripheral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的失誤率比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Central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的失誤率高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286124"/>
            <a:ext cx="4585722" cy="24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Conclusions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偵測較少危險事件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反應時間最長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視覺搜尋較少但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LBFs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錯誤高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General discussion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14282" y="1142984"/>
            <a:ext cx="8644106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圖像誘導分心測驗駕駛顯示危險偵測率下降，偵測反應時間變長，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LBFS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錯誤比率增加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無圖像誘導分心測驗駕駛與無分心駕駛比較，顯示次要任務的分心會導致駕駛績效下降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無論何種類型的次要任務會導致認知負荷的增加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由視覺組成的次要任務會影響注意力與駕駛場景的感知，從而影響場景轉換的敏感度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使用圖像誘導做為分心次要任務，在眼球追蹤之下顯示認知負荷會增加，視覺搜尋會減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少但使駕駛績效下降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受測者如果注意到駕駛場景的轉換，較能偵測到中間的危險 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進入視覺認知隧道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7110" y="2432288"/>
            <a:ext cx="10072758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THE   END</a:t>
            </a:r>
            <a:endParaRPr lang="zh-TW" altLang="en-US" sz="3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4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74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Introduction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85720" y="1071546"/>
            <a:ext cx="8643998" cy="5500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與未分心駕駛相比，有次要任務駕駛在危險偵測能力會下降、對於危險事件的反應時間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增加、較不會遵守道路規範與發生事故危險增加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1400" dirty="0" err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Galpin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et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al., 2009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有次要任務駕駛通常會使用補償措施，例如：開車速度減慢、增加與前車距離與察看後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照鏡等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Stevens &amp;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Minton, 2001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多重資源理論，在進行分時作業時，所用的注意來自不同的資料庫時，則作業間會互相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干擾而降低績效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1400" dirty="0" err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Wickens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 1984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句子中的名詞與動詞會引起心理意象的產生，幫助理解句子的涵義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Bergen et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al., 2007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心理意象與動作語言可以觸發大腦內運作區域的實際運作與激活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1400" dirty="0" err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Tettamanti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et al., 2005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句子的內容可能會影響駕駛績效表現，包含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action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visual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的句子比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abstract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句子讓人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分心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Bergen et al. ,2013</a:t>
            </a:r>
          </a:p>
          <a:p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43174" y="5500702"/>
            <a:ext cx="3571900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Action 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用逆時針方式打開罐子的蓋子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Visual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停車標誌上的字母為白色的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Abstract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北達科他州首都為俾斯麥</a:t>
            </a: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Experiment 1 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60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男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女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40)</a:t>
            </a:r>
            <a:endParaRPr lang="en-US" altLang="zh-TW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年齡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18~63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歲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擁有駕照且視力正常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平均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年以上駕駛經驗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實驗設計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利用危險感知測量評估溝通試驗與駕駛績效之間的可能關係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受測觀看真實駕駛情境影片偵測影片中危險事件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隨機將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者分為三組，進行句子確認測試次要任務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無分心、有圖像誘導分心、非圖像誘導分心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受測者任務為偵測影片所發生的危險事件，並踩煞車踏板回應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實驗總共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分鐘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214414" y="2500306"/>
            <a:ext cx="7072362" cy="164307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次要任務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-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句子確認測試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圖像誘導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例：划船時，槳手坐背對船頭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非圖像誘導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例：墨西哥的官方語言為西班牙語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在影片中隨機以男性聲音播放，受測者須回答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”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真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“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或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”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假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儀器設備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使受測者觀看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兩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個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分鐘的影片，以駕駛的視角拍攝，包含真實的車子與行人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根據真實城市與鄉村路段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總共有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種危險事件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1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行人突然出現在路上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2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汽車停在道路會合處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3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有逆向車子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4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行人加速走至車前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5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後方車子超車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6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最後一秒綠燈變紅燈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7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車子急轉彎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214686"/>
            <a:ext cx="3682736" cy="257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Results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次要任務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句子確認測試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有無圖像誘導得分心次要任務是沒有顯著的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此兩種分心次要任務困難度是差不多的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危險偵測數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d-prime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分數為綜合測量，包含正確回應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正擊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與錯誤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錯失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以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d-prime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分數做為獨立變數進行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one-way ANOVA</a:t>
            </a: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結果顯示三組受測者的駕駛情況是有高顯著主效應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(</a:t>
            </a:r>
            <a:r>
              <a:rPr lang="nl-NL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F (2, 57) = 60.40, p &lt; .001</a:t>
            </a:r>
            <a:r>
              <a:rPr lang="en-US" altLang="zh-TW" sz="1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在開車中分心會顯著影響危險的偵測，圖像誘導的分心在危險偵測中表現最差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反應時間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在各</a:t>
            </a:r>
            <a:r>
              <a:rPr lang="zh-TW" altLang="en-US" sz="1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個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危險中，三組受測者反應時間有顯著差異，其中危險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2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和危險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4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在有無圖像</a:t>
            </a:r>
            <a:r>
              <a:rPr lang="zh-TW" altLang="en-US" sz="16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誘導</a:t>
            </a:r>
            <a:r>
              <a:rPr lang="zh-TW" altLang="en-US" sz="16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是沒有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差異的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00306"/>
            <a:ext cx="4576897" cy="298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5143504" y="4643446"/>
            <a:ext cx="3000396" cy="7858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2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汽車停在道路會合處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Event 4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行人加速走至車前</a:t>
            </a:r>
            <a:endParaRPr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Conclusions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次要任務會顯著影響駕駛時的危險偵測能力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圖像誘導不僅在駕駛中會較少偵測到危險，而且也會反應時間也最長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與先前研究結果一致，有次要任務之下會造成危險偵測能力下降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在雙重測驗之下，無分心組的受測者使用了不同的認知策略，因此進行實驗二，透過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眼球活動探討錯誤的發生是因為認知上還是視覺上的問題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Methods 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46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(11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男生，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35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女生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年齡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18~64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歲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擁有駕照與正常視力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平均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6.09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年以上駕駛經驗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實驗設計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評估圖像誘導分心測試之下眼睛移動與危險偵測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主任務：受測者觀看駕駛情形影片與有任何危險接近時做出回應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次要任務：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23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位受測者需完成心理意象次要任務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Experiment 2 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00570"/>
            <a:ext cx="6977052" cy="200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圓角矩形 9"/>
          <p:cNvSpPr/>
          <p:nvPr/>
        </p:nvSpPr>
        <p:spPr>
          <a:xfrm>
            <a:off x="642910" y="2420888"/>
            <a:ext cx="7358114" cy="17859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心理意象次要任務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3X3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格子，受測者把自己訂位於正中間。在心裡意象來做移動，總共十個指令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例如：往左或往下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最後受測者說明自己停在哪一格。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Methods 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儀器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危險偵測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使用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個於汽車內拍攝的道路視頻，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個視頻包含危險事件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分為螢幕中間與周圍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每個視頻為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60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秒左右，實驗共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17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分鐘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與實驗一相同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偵測到危險踩煞車踏板做出回應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種包含危險事件視頻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受測者車子前有一女性突然穿越馬路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中間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車子從停車格駛出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周圍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前方小貨車突然緊急煞車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中間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受測者車子於彎道駕駛時撞到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周圍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道路會合處出現車子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周圍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在道路上進行施工的工作者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中間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受測者車子前方突然有人開車門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中間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視頻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小孩子突然出現於道路上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周圍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眼球追蹤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受測者在實驗過程全程配戴頭戴式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ASL5000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眼睛追蹤器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14290"/>
            <a:ext cx="9135291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Result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85720" y="1071546"/>
            <a:ext cx="8572560" cy="5500726"/>
          </a:xfrm>
          <a:prstGeom prst="roundRect">
            <a:avLst/>
          </a:prstGeom>
          <a:solidFill>
            <a:srgbClr val="FEFCD0"/>
          </a:solidFill>
          <a:ln>
            <a:solidFill>
              <a:srgbClr val="FE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危險偵測數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t-test 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顯示無分心與有分心受測者在危險偵測是有顯著的差異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無分心受測者偵測較多危險且誤警率比有分心受測者低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分心會顯著妨礙危險的偵測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反應時間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endParaRPr lang="zh-TW" altLang="en-US" sz="1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857628"/>
            <a:ext cx="6267451" cy="212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圓角矩形 6"/>
          <p:cNvSpPr/>
          <p:nvPr/>
        </p:nvSpPr>
        <p:spPr>
          <a:xfrm>
            <a:off x="721963" y="2204864"/>
            <a:ext cx="6929486" cy="12858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Central event</a:t>
            </a: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有次要任務的受測者反應時間長於無分心受測者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Peripheral event</a:t>
            </a:r>
          </a:p>
          <a:p>
            <a:pPr>
              <a:spcBef>
                <a:spcPts val="600"/>
              </a:spcBef>
            </a:pPr>
            <a:r>
              <a:rPr lang="zh-TW" altLang="en-US" sz="1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兩組受測者無差異</a:t>
            </a:r>
            <a:endParaRPr lang="en-US" altLang="zh-TW" sz="1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1388</Words>
  <Application>Microsoft Office PowerPoint</Application>
  <PresentationFormat>如螢幕大小 (4:3)</PresentationFormat>
  <Paragraphs>179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Imagery-inducing distraction leads to cognitive tunnelling and deteriorated driving performance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Imagery-inducing distraction leads to cognitive tunnelling and deteriorated driving performance</dc:title>
  <dc:creator>user</dc:creator>
  <cp:lastModifiedBy>user</cp:lastModifiedBy>
  <cp:revision>75</cp:revision>
  <dcterms:created xsi:type="dcterms:W3CDTF">2016-04-13T05:33:01Z</dcterms:created>
  <dcterms:modified xsi:type="dcterms:W3CDTF">2016-04-20T01:04:55Z</dcterms:modified>
</cp:coreProperties>
</file>